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46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B25C5-7578-4BB0-A64B-460C56928A1E}" type="datetimeFigureOut">
              <a:rPr lang="uk-UA" smtClean="0"/>
              <a:t>26.06.2020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C2322-6972-4806-AD68-58165845C5B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8568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012" y="4061209"/>
            <a:ext cx="1678815" cy="745935"/>
          </a:xfrm>
          <a:prstGeom prst="rect">
            <a:avLst/>
          </a:prstGeom>
        </p:spPr>
      </p:pic>
      <p:sp>
        <p:nvSpPr>
          <p:cNvPr id="8" name="Прямокутник 7"/>
          <p:cNvSpPr/>
          <p:nvPr userDrawn="1"/>
        </p:nvSpPr>
        <p:spPr>
          <a:xfrm>
            <a:off x="0" y="0"/>
            <a:ext cx="9144000" cy="3851856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71" y="1171977"/>
            <a:ext cx="813095" cy="8125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3902" y="2202287"/>
            <a:ext cx="429095" cy="8447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00" y="-46199"/>
            <a:ext cx="598869" cy="5988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1397052" y="4750096"/>
            <a:ext cx="787321" cy="3950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28"/>
          <a:stretch/>
        </p:blipFill>
        <p:spPr>
          <a:xfrm>
            <a:off x="4060" y="0"/>
            <a:ext cx="9135880" cy="403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3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0" y="1294316"/>
            <a:ext cx="9144000" cy="3851856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8"/>
          <a:stretch/>
        </p:blipFill>
        <p:spPr>
          <a:xfrm>
            <a:off x="0" y="1294316"/>
            <a:ext cx="9135880" cy="38572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15" y="285263"/>
            <a:ext cx="1678815" cy="74593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71" y="2466301"/>
            <a:ext cx="813095" cy="8125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3902" y="2923500"/>
            <a:ext cx="429095" cy="8447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456" y="-46199"/>
            <a:ext cx="598869" cy="5988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4069405" y="4750096"/>
            <a:ext cx="787321" cy="39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1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44" y="3948568"/>
            <a:ext cx="1678815" cy="745935"/>
          </a:xfrm>
          <a:prstGeom prst="rect">
            <a:avLst/>
          </a:prstGeom>
        </p:spPr>
      </p:pic>
      <p:sp>
        <p:nvSpPr>
          <p:cNvPr id="9" name="Прямокутник 8"/>
          <p:cNvSpPr/>
          <p:nvPr userDrawn="1"/>
        </p:nvSpPr>
        <p:spPr>
          <a:xfrm>
            <a:off x="6729211" y="0"/>
            <a:ext cx="2414789" cy="5143500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057" y="3136003"/>
            <a:ext cx="813095" cy="8125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456" y="-46199"/>
            <a:ext cx="598869" cy="5988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4069405" y="4750096"/>
            <a:ext cx="787321" cy="3950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3902" y="2923500"/>
            <a:ext cx="429095" cy="8447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5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0" y="2569335"/>
            <a:ext cx="9144000" cy="2574165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64"/>
          <a:stretch/>
        </p:blipFill>
        <p:spPr>
          <a:xfrm>
            <a:off x="0" y="2577966"/>
            <a:ext cx="9135880" cy="25735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15" y="285263"/>
            <a:ext cx="1678815" cy="7459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320" y="3768262"/>
            <a:ext cx="813095" cy="8125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9"/>
          <a:stretch/>
        </p:blipFill>
        <p:spPr>
          <a:xfrm>
            <a:off x="8976" y="920835"/>
            <a:ext cx="429095" cy="8447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026" y="2207603"/>
            <a:ext cx="598869" cy="5988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95"/>
          <a:stretch/>
        </p:blipFill>
        <p:spPr>
          <a:xfrm>
            <a:off x="2948943" y="4752287"/>
            <a:ext cx="787321" cy="39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3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/>
          <p:cNvSpPr/>
          <p:nvPr userDrawn="1"/>
        </p:nvSpPr>
        <p:spPr>
          <a:xfrm>
            <a:off x="0" y="-1"/>
            <a:ext cx="9144000" cy="5138671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" b="902"/>
          <a:stretch/>
        </p:blipFill>
        <p:spPr>
          <a:xfrm>
            <a:off x="0" y="-12879"/>
            <a:ext cx="9144000" cy="5151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481" y="4153433"/>
            <a:ext cx="813095" cy="8125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1" r="1"/>
          <a:stretch/>
        </p:blipFill>
        <p:spPr>
          <a:xfrm>
            <a:off x="3664040" y="3232592"/>
            <a:ext cx="858000" cy="8447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90" y="0"/>
            <a:ext cx="598869" cy="5988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5" b="3962"/>
          <a:stretch/>
        </p:blipFill>
        <p:spPr>
          <a:xfrm>
            <a:off x="0" y="1034541"/>
            <a:ext cx="406538" cy="75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16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0" y="0"/>
            <a:ext cx="9144000" cy="1275008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97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 userDrawn="1"/>
        </p:nvSpPr>
        <p:spPr>
          <a:xfrm>
            <a:off x="0" y="0"/>
            <a:ext cx="9144000" cy="1275008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12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6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029E-E3A8-4204-BDEE-0798EB9DD63B}" type="datetimeFigureOut">
              <a:rPr lang="uk-UA" smtClean="0"/>
              <a:t>26.06.2020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D4FE4-04C3-4447-A1BC-794AC5E9B3E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933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6610" y="4188820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презентації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745787" y="415047"/>
            <a:ext cx="5272392" cy="30155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2949102" y="1753557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01907"/>
            <a:ext cx="1200528" cy="12610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467" y="1287255"/>
            <a:ext cx="2511368" cy="263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52272" y="1712069"/>
            <a:ext cx="5272392" cy="30155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2955587" y="3050579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095" y="397162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презентації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1598926"/>
            <a:ext cx="1200528" cy="12610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467" y="2584274"/>
            <a:ext cx="2511368" cy="263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18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Vinnytsia Serif" panose="00000500000000000000" pitchFamily="50" charset="0"/>
              </a:rPr>
              <a:t>Заголовок </a:t>
            </a:r>
          </a:p>
          <a:p>
            <a:r>
              <a:rPr lang="uk-UA" sz="4800" dirty="0" smtClean="0">
                <a:latin typeface="Vinnytsia Serif" panose="00000500000000000000" pitchFamily="50" charset="0"/>
              </a:rPr>
              <a:t>презентації</a:t>
            </a:r>
            <a:endParaRPr lang="uk-UA" sz="48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866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274" y="816428"/>
            <a:ext cx="5311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</a:t>
            </a:r>
          </a:p>
          <a:p>
            <a:r>
              <a:rPr lang="uk-UA" sz="3200" dirty="0" smtClean="0">
                <a:latin typeface="Vinnytsia Serif" panose="00000500000000000000" pitchFamily="50" charset="0"/>
              </a:rPr>
              <a:t>презентації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732005" y="2263301"/>
            <a:ext cx="5272392" cy="28801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2975041" y="3525946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2876492"/>
            <a:ext cx="1200528" cy="12610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14"/>
          <a:stretch/>
        </p:blipFill>
        <p:spPr>
          <a:xfrm>
            <a:off x="4980467" y="3861840"/>
            <a:ext cx="2511368" cy="128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70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Vinnytsia Serif" panose="00000500000000000000" pitchFamily="50" charset="0"/>
              </a:rPr>
              <a:t>Заголовок </a:t>
            </a:r>
          </a:p>
          <a:p>
            <a:r>
              <a:rPr lang="uk-UA" sz="4800" dirty="0" smtClean="0">
                <a:latin typeface="Vinnytsia Serif" panose="00000500000000000000" pitchFamily="50" charset="0"/>
              </a:rPr>
              <a:t>розділу</a:t>
            </a:r>
            <a:endParaRPr lang="uk-UA" sz="48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085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848" y="420837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слайду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848" y="1494122"/>
            <a:ext cx="5311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слайду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24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848" y="420837"/>
            <a:ext cx="5311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Vinnytsia Serif" panose="00000500000000000000" pitchFamily="50" charset="0"/>
              </a:rPr>
              <a:t>Заголовок слайду</a:t>
            </a:r>
            <a:endParaRPr lang="uk-UA" sz="3200" dirty="0">
              <a:latin typeface="Vinnytsia Serif" panose="000005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848" y="1494122"/>
            <a:ext cx="5311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слайду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130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848" y="524586"/>
            <a:ext cx="5311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слайду без заголовка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55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latin typeface="Vinnytsia Serif" panose="00000500000000000000" pitchFamily="50" charset="0"/>
              </a:rPr>
              <a:t>Дякую</a:t>
            </a:r>
          </a:p>
          <a:p>
            <a:r>
              <a:rPr lang="uk-UA" sz="4800" dirty="0">
                <a:latin typeface="Vinnytsia Serif" panose="00000500000000000000" pitchFamily="50" charset="0"/>
              </a:rPr>
              <a:t>з</a:t>
            </a:r>
            <a:r>
              <a:rPr lang="uk-UA" sz="4800" dirty="0" smtClean="0">
                <a:latin typeface="Vinnytsia Serif" panose="00000500000000000000" pitchFamily="50" charset="0"/>
              </a:rPr>
              <a:t>а увагу!</a:t>
            </a:r>
            <a:endParaRPr lang="uk-UA" sz="4800" dirty="0">
              <a:latin typeface="Vinnytsia Serif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054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29</Words>
  <Application>Microsoft Office PowerPoint</Application>
  <PresentationFormat>Екран (16:9)</PresentationFormat>
  <Paragraphs>18</Paragraphs>
  <Slides>9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Vinnytsia Sans</vt:lpstr>
      <vt:lpstr>Vinnytsia Serif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Мірчук Сергій Валерійович</dc:creator>
  <cp:lastModifiedBy>Мірчук Сергій Валерійович</cp:lastModifiedBy>
  <cp:revision>14</cp:revision>
  <dcterms:created xsi:type="dcterms:W3CDTF">2020-06-23T09:28:56Z</dcterms:created>
  <dcterms:modified xsi:type="dcterms:W3CDTF">2020-06-26T09:22:10Z</dcterms:modified>
</cp:coreProperties>
</file>